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19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22" autoAdjust="0"/>
  </p:normalViewPr>
  <p:slideViewPr>
    <p:cSldViewPr>
      <p:cViewPr varScale="1">
        <p:scale>
          <a:sx n="86" d="100"/>
          <a:sy n="86" d="100"/>
        </p:scale>
        <p:origin x="562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9.xml" Type="http://schemas.openxmlformats.org/officeDocument/2006/relationships/slide"/><Relationship Id="rId11" Target="slides/slide10.xml" Type="http://schemas.openxmlformats.org/officeDocument/2006/relationships/slide"/><Relationship Id="rId12" Target="slides/slide11.xml" Type="http://schemas.openxmlformats.org/officeDocument/2006/relationships/slide"/><Relationship Id="rId13" Target="slides/slide12.xml" Type="http://schemas.openxmlformats.org/officeDocument/2006/relationships/slide"/><Relationship Id="rId14" Target="slides/slide13.xml" Type="http://schemas.openxmlformats.org/officeDocument/2006/relationships/slide"/><Relationship Id="rId15" Target="presProps.xml" Type="http://schemas.openxmlformats.org/officeDocument/2006/relationships/presProps"/><Relationship Id="rId16" Target="viewProps.xml" Type="http://schemas.openxmlformats.org/officeDocument/2006/relationships/viewProps"/><Relationship Id="rId17" Target="theme/theme1.xml" Type="http://schemas.openxmlformats.org/officeDocument/2006/relationships/theme"/><Relationship Id="rId18" Target="tableStyles.xml" Type="http://schemas.openxmlformats.org/officeDocument/2006/relationships/tableStyles"/><Relationship Id="rId19" Target="slides/slide14.xml" Type="http://schemas.openxmlformats.org/officeDocument/2006/relationships/slide"/><Relationship Id="rId3" Target="slides/slide2.xml" Type="http://schemas.openxmlformats.org/officeDocument/2006/relationships/slide"/><Relationship Id="rId4" Target="slides/slide3.xml" Type="http://schemas.openxmlformats.org/officeDocument/2006/relationships/slide"/><Relationship Id="rId5" Target="slides/slide4.xml" Type="http://schemas.openxmlformats.org/officeDocument/2006/relationships/slide"/><Relationship Id="rId6" Target="slides/slide5.xml" Type="http://schemas.openxmlformats.org/officeDocument/2006/relationships/slide"/><Relationship Id="rId7" Target="slides/slide6.xml" Type="http://schemas.openxmlformats.org/officeDocument/2006/relationships/slide"/><Relationship Id="rId8" Target="slides/slide7.xml" Type="http://schemas.openxmlformats.org/officeDocument/2006/relationships/slide"/><Relationship Id="rId9" Target="slides/slide8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1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0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1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4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43:23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అందుకతడు మీకు క్షేమమగును గాక భయపడకుడి; మీ పితరుల దేవుడైన మీ దేవుడు మీకు మీ గోనెలలో ధనమిచ్చెను. మీ రూకలు నాకు ముట్టినవని చెప్పి షిమ్యోనును వారియొద్దకు తీసికొని వచ్చెను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43:24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మనుష్యుడు వారిని యోసేపు ఇంటికి తీసికొని వచ్చి వారికి నీళ్లియ్యగా వారు కాళ్లు కడుగుకొనిరి. మరియు అతడు వారి గాడిదలకు మేత వేయించెను.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43:25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అక్కడ తాము భోజనము చేయవలెనని వినిరి గనుక మధ్యాహ్నమందు యోసేపు వచ్చు వేళకు తమ కానుకను సిద్ధముచేసిరి.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43:26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యోసేపు ఇంటికి వచ్చినప్పుడు వారు తమచేతులలోనున్న కానుకను ఇంటిలోనికి తెచ్చి అతనికిచ్చి, అతనికి నేలను సాగిలపడిరి.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43:27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మీరు చెప్పిన ముసలివాడైన మీ తండ్రి క్షేమముగా ఉన్నాడా? అతడు ఇంక బ్రతికియున్నాడా? అని వారి క్షేమసమాచారము అడిగినందుకు వారు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43:28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నీ దాసుడైన మా తండ్రి ఇంక బ్రదికియున్నాడు క్షేమముగానున్నాడని చెప్పి వంగి సాగిలపడిరి.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43:29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అప్పుడతడు కన్నులెత్తి తన తల్లి కుమారుడును తన తమ్ముడైన బెన్యామీనును చూచి మీరు నాతో చెప్పిన మీ తమ్ముడు ఇతడేనా? అని అడిగి నా కుమారుడా, దేవుడు నిన్ను కరుణించును గాక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43:30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తన తమ్మునిమీద యోసేపునకు ప్రేమ పొర్లుకొని వచ్చెను గనుక అతడు త్వరపడి యేడ్చుటకు చోటు వెదకి లోపలి గదిలోనికి వెళ్లి అక్కడ ఏడ్చెను.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43:31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అతడు ముఖము కడుగుకొని వెలుపలికి వచ్చి తన్నుతాను అణచుకొని, భోజనము వడ్డించుడని చెప్పెను.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43:32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అతనికిని వారికిని అతనితో భోజనము చేయుచున్న ఐగుప్తీయులకును వేరు వేరుగా వడ్డించిరి. ఐగుప్తీయులు హెబ్రీయులతో కలిసి భోజనము చేయరు; అది ఐగుప్తీయులకు హేయము.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43:33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జ్యేష్ఠుడు మొదలుకొని కనిష్ఠుని వరకు వారు అతని యెదుట తమ తమ యీడు చొప్పున కూర్చుండిరి గనుక ఆ మనుష్యులు ఒకనివైపు ఒకడు చూచి ఆశ్చర్య పడిరి.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43:34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అతడు తన యెదుటనుండి వారికి వంతులెత్తి పంపెను. బెన్యామీను వంతు వారందరి వంతులకంటె అయిదంతలు గొప్పది. వారు విందు ఆరగించి అతనితో కలిసి సంతుష్టిగా త్రాగిరి.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ఆదికాండము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43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43:1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దేశమందు కరవు భారముగా ఉండెను గనుక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43:2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వారు ఐగుప్తునుండి తెచ్చిన ధాన్యము తినివేసిన తరువాత వారి తండ్రి మీరు మరల వెళ్లి మనకొరకు కొంచెము ఆహారము కొనుడని వారితో అనగా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43:3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యూదా అతని చూచి ఆ మనుష్యుడు మీ తమ్ముడు మీతో ఉంటేనే గాని మీరు నా ముఖము చూడకూడదని మాతో గట్టిగా చెప్పెను.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43:4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కాబట్టి నీవు మా తమ్ముని మాతో కూడ పంపినయెడల మేము వెళ్లి నీకొరకు ఆహారము కొందుము. 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43:5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నీవు వానిని పంపనొల్లనియెడల మేము వెళ్లము; ఆ మనుష్యుడుమీ తమ్ముడు మీతో లేనియెడల మీరు నా ముఖము చూడకూడదని మాతో చెప్పెననెను.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43:6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అందుకు ఇశ్రాయేలు మీకు ఇంకొక సహోదరుడు కలడని మీరు ఆ మనుష్యునితో చెప్పి నాకు ఇంత శ్రమ కలుగజేయనేల అనగా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43:7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వారు ఆ మనుష్యుడు మీ తండ్రి యింక సజీవుడై యున్నాడా? మీకు సహోదరుడు ఉన్నాడా అని మమ్మునుగూర్చియు మా బంధువులనుగూర్చియు ఖండితముగా అడిగినప్పుడు మేము ఆ ప్రశ్నలకు తగినట్టు అతనికి వాస్తవము తెలియచెప్పితివిు మీ సహోదరుని తీసికొనిరండని అతడు చెప్పునని మాకెట్లు తెలియుననిరి.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43:8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యూదా తన తండ్రియైన ఇశ్రాయేలును చూచి ఆ చిన్న వానిని నాతో కూడ పంపుము, మేము లేచి వెళ్లుదుము, అప్పుడు మేమే కాదు నీవును మా పిల్లలును చావక బ్రదుకుదుము;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43:9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నేను అతనిగూర్చి పూటపడుదును, నీవు అతనిగూర్చి నన్ను అడుగవలెను; నేను అతని తిరిగి నీయొద్దకు తీసికొనివచ్చి నీయెదుట నిలువబెట్టనియెడల ఆ నింద నా మీద ఎల్లప్పుడును ఉండును.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43:10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మాకు తడవు కాక పోయినయెడల ఈపాటికి రెండవ మారు తిరిగివచ్చి యుందుమని చెప్పగా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43:11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వారి తండ్రియైన ఇశ్రాయేలు వారితొ అట్లయిన మీరీలాగు చేయుడి; ఈ దేశమందు ప్రసిద్ధములైనవి, అనగా కొంచెము మస్తకి కొంచెము తేనె సుగంధ ద్రవ్యములు బోళము పిస్తాచకాయలు బాదము కాయలు మీ గోనెలలో వేసికొని ఆ మనుష్యునికి కానుకగా తీసికొనిపోవుడి.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43:12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రెట్టింపు రూకలు మీరు తీసికొనుడి, మీ గోనెల మూతిలో ఉంచబడి తిరిగివచ్చిన రూకలు కూడచేత పట్టుకొనిపోయి మరల ఇచ్చివేయుడి; ఒకవేళ అది పొరబాటై యుండును;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43:13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మీ తమ్ముని తీసికొని లేచి ఆ మనుష్యునియొద్దకు తిరిగి వెళ్లుడి.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43:14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మనుష్యుడు మీ యితర సహోదరుని బెన్యామీనును మీ కప్పగించునట్లు సర్వశక్తుడైన దేవుడు ఆ మనుష్యుని యెదుట మిమ్మును కరుణించును గాక. నేను పుత్రహీనుడనై యుండవలసినయెడల పుత్రహీనుడనగుదునని వారితో చెప్పెను.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43:15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మనుష్యులు ఆ కానుకను తీసికొని,చేతులలో రెట్టింపు రూకలను తమవెంట బెన్యామీనును తీసికొని లేచి ఐగుప్తునకు వెళ్లి యోసేపు యెదుట నిలిచిరి.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43:16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యోసేపు వారితో నున్న బెన్యామీనును చూచి తన గృహనిర్వాహకునితో ఈ మనుష్యులను ఇంటికి తీసికొనిపోయి ఒక వేటను కోసి వంట సిద్ధము చేయించుము; మధ్యాహ్నమందు ఈ మనుష్యులు నాతో భోజనము చేయుదురని చెప్పెను.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43:17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యోసేపు చెప్పినట్లు అతడు చేసి ఆ మనుష్యులను యోసేపు ఇంటికి తీసికొనిపోయెను.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43:18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 మనుష్యులు యోసేపు ఇంటికి రప్పింపబడినందున వారు భయపడి మొదట మన గోనెలలో తిరిగిపెట్టబడిన రూకల నిమిత్తము అతడు మన మీదికి అకస్మాత్తుగా వచ్చి మీదపడి మనలను దాసులుగా చెరపట్టి మన గాడిదలను తీసికొనుటకు లోపలికి తెప్పించెననుకొనిరి.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43:19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వారు యోసేపు గృహనిర్వాహకునియొద్దకు వచ్చి యింటి ద్వారమున అతనితో మాటలాడి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43:20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అయ్యా ఒక మనవి; మొదట మేము ఆహారము కొనుటకే వచ్చితివిు.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43:21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అయితే మేము దిగినచోటికి వచ్చి మా గోనెలను విప్పినప్పుడు, ఇదిగో మామా రూకల తూనికెకు సరిగా ఎవరి రూకలు వారి గోనె మూతిలోనుండెను. అవిచేతపట్టుకొని వచ్చితివిు.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43:22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ఆహారము కొనుటకు మరి రూకలను తీసికొని వచ్చితివిు; మా రూకలను మా గోనెలలో నెవరు వేసిరో మాకు తెలియదని చెప్పిరి.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693</Words>
  <Application>Microsoft Office PowerPoint</Application>
  <PresentationFormat>Widescreen</PresentationFormat>
  <Paragraphs>48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ఆదికాండము</vt:lpstr>
      <vt:lpstr>అధ్యాయము 43</vt:lpstr>
      <vt:lpstr>అధ్యాయము 43</vt:lpstr>
      <vt:lpstr>అధ్యాయము 43</vt:lpstr>
      <vt:lpstr>అధ్యాయము 43</vt:lpstr>
      <vt:lpstr>అధ్యాయము 43</vt:lpstr>
      <vt:lpstr>అధ్యాయము 43</vt:lpstr>
      <vt:lpstr>అధ్యాయము 43</vt:lpstr>
      <vt:lpstr>అధ్యాయము 43</vt:lpstr>
      <vt:lpstr>అధ్యాయము 43</vt:lpstr>
      <vt:lpstr>అధ్యాయము 43</vt:lpstr>
      <vt:lpstr>అధ్యాయము 43</vt:lpstr>
      <vt:lpstr>అధ్యాయము 43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cp:lastModifiedBy>www.teluguBIBLEstudy.com</cp:lastModifiedBy>
  <dcterms:modified xsi:type="dcterms:W3CDTF">2021-02-09T08:01:37Z</dcterms:modified>
  <cp:revision>2</cp:revision>
  <dc:title>ఆదికాండము</dc:title>
</cp:coreProperties>
</file>